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874" y="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8BAC84-E326-0F2B-45DD-CCAB4A3B0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B9F021-FD3B-0B17-B032-417ED7E95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CB2730-C97C-336F-49B7-0F3FD016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1E7F82-A824-91A5-1851-AFB42729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523002-015C-C185-065E-AC373C0C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13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EFA48-1257-FCD9-C5ED-1784E76E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03B69C-9FEB-C809-0EE9-CDF6CDB13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4DAF3B-FD4B-9361-0DA5-559A484DD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6A4CDA-2405-6FFC-EE42-876C18F8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6F6EE2-899E-9642-E02F-498BCD9F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143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96D7DD-5405-98A7-85D2-66C440084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0D6605-D64E-6D95-7216-36A09842F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9CF97F-2A52-49C6-F430-27F82395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AD0069-2685-1AE6-9C8D-2425BA3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36A28A-67B3-E6A6-4E83-1929BE04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67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DDFDCE-FF5D-3FB9-E706-BD6A0AAD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82BABE-1523-6304-BE1D-9497D97BF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8FBD9A-CA37-02EA-E979-292A85CE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06F466-7F76-CF74-0224-15E42C03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73FA95-912F-84BD-1055-AD887ACC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65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010608-2F15-9FCA-9C3B-8401527D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6EC527-9FA8-F199-52E2-883EC3954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6124A5-A4F4-5DB9-729E-7EEACCDAE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3E45AF-7022-DC9C-5410-7B615E7E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ACA789-FCA1-6797-E8C8-36B70364C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05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6CE98-0D52-D63D-E275-E16DE923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4DDA7-BD34-1A0D-E50F-13C36AE04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DD62A8-F41C-D988-7AF4-A3079730D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E5A418-48CE-EAE8-9BF9-DDB45B7E4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DF5B62-AE8A-FD9D-D42E-E92AFC63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2B9A0D-3D4C-FBA9-362E-CC26AEFE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06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26E5CC-576C-AEFA-64DE-444FCA7B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313125-8D27-13F2-5E5E-7FDB95214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A44C88-6057-5F8B-3EAE-1B35564BE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CE95861-FF03-E996-9F27-C5109B6A44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2ED71E-03E8-46AB-5403-ACC3EA5647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D1D043-97FD-C749-A27A-2523DBAF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CF9D13-BD29-AB29-0B87-40C145E37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21D3CF-020B-72FB-64AE-1DC2DC45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681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28FB3-AE34-C78D-A073-EBB53954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5BB61F-E5B5-E3A2-7549-6BBB31F9D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83E9AE-3A84-D664-935B-90B0AEBB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E906FF-F87B-F118-76EF-C01B38F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2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FA87805-59BE-3D92-C3D2-B4058110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0DDBE8-A3CC-B791-D952-2EBB1FE9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1BAE10-0CF2-43D2-5FA9-BBD0CAD4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677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C3350-DFD4-F530-7D50-CD1111F4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6B0CDE-1EFB-ACB1-7D77-B589F2954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143FE7-F071-A159-91A2-696AC8F7C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28AC40-2606-5A29-01EC-EEF437D9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F4469-9E9F-906A-ADB9-212B0F54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F04711-2735-6AAD-3EB8-F55BE067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83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09614-0A35-8646-2B0A-EC7CE91BD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8803C7-1225-D379-678D-A14E6D759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3DF333-97F7-40FF-F1C1-1FDFC2216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30BE2C-25DB-02BA-A092-6F5AB8F0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102446-72EF-D989-15E9-A7E07FC0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346F3B-B56E-3324-0C1F-947C87EE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179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ED19F-B3A9-D925-F91E-B4E6337B7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0978AD-54B4-0C33-E58B-9E5EA12C0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B0F303-EBF0-2494-D457-7D7577CF6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64A3D-C664-4F2A-AA74-5C852BF89A4F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1D7A28-360B-7EA9-68A4-6CD9D569B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AA2003-4186-572C-2181-282140ECF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E46D-BB7B-46D5-A5A2-44548368F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62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растение, Шрифт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88FF9E7D-0567-9BA1-3C88-40082FEC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3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графический дизайн, плака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9869836-B3AE-C5BE-DCF0-B227C5970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3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книга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E1547F75-1505-6711-9C66-E6BD5BEE1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0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Графи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A39E61BE-1EDE-A509-2C78-2085F2F7F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5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C6D7615-168C-623E-B599-12F0F7514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71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Человеческое лицо, одежда, челове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56AEC61-E168-4962-556F-4EC6EC4F9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4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Человеческое лицо, одежда, снимок экрана">
            <a:extLst>
              <a:ext uri="{FF2B5EF4-FFF2-40B4-BE49-F238E27FC236}">
                <a16:creationId xmlns:a16="http://schemas.microsoft.com/office/drawing/2014/main" id="{8C45B854-A29B-DB4F-EC55-89E00D2C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6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зеленый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83F60B93-2A96-3A4C-3F77-407C98E6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6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0A9F480-133A-D2D5-1CBC-BF83A0A59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6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оружие, винтовка, огнестрельное оружие&#10;&#10;Автоматически созданное описание">
            <a:extLst>
              <a:ext uri="{FF2B5EF4-FFF2-40B4-BE49-F238E27FC236}">
                <a16:creationId xmlns:a16="http://schemas.microsoft.com/office/drawing/2014/main" id="{8EA32C57-1D8F-E863-2B62-8AFBB428A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7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растение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2D6766A-8008-9C47-E788-60AA19C99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5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растение, памятная табличка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77A1C861-8359-A90E-FE71-44CC41FE6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6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, круг&#10;&#10;Автоматически созданное описание">
            <a:extLst>
              <a:ext uri="{FF2B5EF4-FFF2-40B4-BE49-F238E27FC236}">
                <a16:creationId xmlns:a16="http://schemas.microsoft.com/office/drawing/2014/main" id="{F44F4BBA-38BC-2C67-781B-1327C1E15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4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, дизайн">
            <a:extLst>
              <a:ext uri="{FF2B5EF4-FFF2-40B4-BE49-F238E27FC236}">
                <a16:creationId xmlns:a16="http://schemas.microsoft.com/office/drawing/2014/main" id="{13438D80-A62F-6B1D-67A6-882D36A39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126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PresentationFormat>Широкоэкранный</PresentationFormat>
  <Paragraphs>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2023-06-07T17:48:09Z</dcterms:created>
  <dcterms:modified xsi:type="dcterms:W3CDTF">2023-06-07T17:52:55Z</dcterms:modified>
</cp:coreProperties>
</file>